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89" r:id="rId4"/>
    <p:sldId id="295" r:id="rId5"/>
    <p:sldId id="273" r:id="rId6"/>
    <p:sldId id="258" r:id="rId7"/>
    <p:sldId id="296" r:id="rId8"/>
    <p:sldId id="297" r:id="rId9"/>
    <p:sldId id="300" r:id="rId10"/>
    <p:sldId id="298" r:id="rId11"/>
    <p:sldId id="299" r:id="rId12"/>
    <p:sldId id="293" r:id="rId13"/>
    <p:sldId id="294" r:id="rId14"/>
    <p:sldId id="292" r:id="rId15"/>
    <p:sldId id="291" r:id="rId16"/>
    <p:sldId id="290" r:id="rId17"/>
    <p:sldId id="284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Lobster" panose="020B0604020202020204" charset="0"/>
      <p:regular r:id="rId28"/>
    </p:embeddedFont>
    <p:embeddedFont>
      <p:font typeface="Wingdings 3" panose="05040102010807070707" pitchFamily="18" charset="2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C6B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08" autoAdjust="0"/>
    <p:restoredTop sz="94660"/>
  </p:normalViewPr>
  <p:slideViewPr>
    <p:cSldViewPr snapToGrid="0">
      <p:cViewPr varScale="1">
        <p:scale>
          <a:sx n="86" d="100"/>
          <a:sy n="86" d="100"/>
        </p:scale>
        <p:origin x="528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3690980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9741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4a85543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4a85543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643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4a855439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4a855439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6380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34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88238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306419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77900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751938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26338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38378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57463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452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5088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558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7732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8460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9376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9052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03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720942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2202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introcss" TargetMode="External"/><Relationship Id="rId2" Type="http://schemas.openxmlformats.org/officeDocument/2006/relationships/hyperlink" Target="https://www.coursera.org/learn/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nodejs/ref_modules.asp" TargetMode="External"/><Relationship Id="rId5" Type="http://schemas.openxmlformats.org/officeDocument/2006/relationships/hyperlink" Target="https://www.youtube.com/watch?v=Qqx_wzMmFeA" TargetMode="External"/><Relationship Id="rId4" Type="http://schemas.openxmlformats.org/officeDocument/2006/relationships/hyperlink" Target="https://www.w3schools.com/js/DEFAULT.asp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489F4EB-55A0-40AC-983C-1374FB172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7289" y="-157514"/>
            <a:ext cx="6410633" cy="192632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IN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MINI PROJECT</a:t>
            </a:r>
            <a:br>
              <a:rPr lang="en-IN" sz="4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IN" sz="5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36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E-Commerce Website</a:t>
            </a:r>
            <a:endParaRPr lang="en-IN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73B54C5-1339-486A-A2C3-E3C5F271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7040" y="4267200"/>
            <a:ext cx="2533114" cy="259080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1DF35A-CF6C-4BEA-BFCA-8C2FCB183D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72" y="308178"/>
            <a:ext cx="3718563" cy="36070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8A0BE7-E369-4231-BA63-AFE9EE8C22D1}"/>
              </a:ext>
            </a:extLst>
          </p:cNvPr>
          <p:cNvSpPr txBox="1"/>
          <p:nvPr/>
        </p:nvSpPr>
        <p:spPr>
          <a:xfrm>
            <a:off x="850007" y="4507606"/>
            <a:ext cx="26916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GLA University</a:t>
            </a:r>
          </a:p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Mathura-281406,INDIA</a:t>
            </a:r>
          </a:p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2021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038AD5-3D60-4B4F-AD41-F4FF259AFC00}"/>
              </a:ext>
            </a:extLst>
          </p:cNvPr>
          <p:cNvSpPr txBox="1"/>
          <p:nvPr/>
        </p:nvSpPr>
        <p:spPr>
          <a:xfrm>
            <a:off x="8549161" y="4839710"/>
            <a:ext cx="308212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SUBMITTED BY : </a:t>
            </a:r>
          </a:p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SHANTANU SARASWAT</a:t>
            </a:r>
          </a:p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ASHISH CHAUDHARY</a:t>
            </a:r>
          </a:p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PALASH GOYAL</a:t>
            </a:r>
            <a:endParaRPr lang="en-IN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FEATURED PROJECTS: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3B0DF8-FD2E-42D2-A67E-E9160BE06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672" y="1296140"/>
            <a:ext cx="9481352" cy="55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93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Add Product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1BFDC2-F66C-4652-A6F6-49DD6F3B2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240" y="1384916"/>
            <a:ext cx="9721049" cy="541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821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428" y="1287888"/>
            <a:ext cx="9457425" cy="496051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It can  help increase Profits .it can Increase sales  Decrease costs.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It can Increase flexibility and ease of shopping for customer.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It can help In low  operational Cost  means  we can deploy our  website on any platform like Heroku, Firebase , Aws in low cost.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Customer   can  Purchase any Product from Single place in Reasonable Price  and  get their product in  within 7 days.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Customer  can  return the Product  in 7 days return policy.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757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Disadvantages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186" y="1378040"/>
            <a:ext cx="9431667" cy="487036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Biggest Disadvantage is it is Internet Driven .No body can access this website without  internet connection.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The customer cannot touch or feel the Product.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The Customer has to wait for the Delivery of Product.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Sometimes the reviews can created the manually  to lure the customer to buy the Product with wrong Intention of selling.</a:t>
            </a:r>
          </a:p>
          <a:p>
            <a:pPr>
              <a:lnSpc>
                <a:spcPct val="150000"/>
              </a:lnSpc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071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308" y="1403798"/>
            <a:ext cx="9444546" cy="484460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We will Add the Online Payment Mode for user  in this website.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We will  Make this Website on Multiple vendor basis So that multiple vendor can open their shops on this website and sell their product in reasonable price.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We will store the data in Mongo DB later on.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We will  add the recommendation  system  in this website  means  website will recommend the product which has a high sell in last few days.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314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References</a:t>
            </a:r>
            <a:b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u="sng" dirty="0">
              <a:solidFill>
                <a:srgbClr val="FF66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218" y="1493950"/>
            <a:ext cx="9328636" cy="4754450"/>
          </a:xfrm>
        </p:spPr>
        <p:txBody>
          <a:bodyPr/>
          <a:lstStyle/>
          <a:p>
            <a:r>
              <a:rPr lang="en-IN" sz="1800" b="1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https://www.coursera.org/learn/html</a:t>
            </a:r>
            <a:endParaRPr lang="en-IN" sz="1800" b="1" u="sng" dirty="0">
              <a:solidFill>
                <a:srgbClr val="0000FF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1800" b="1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https://www.coursera.org/learn/introcss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1800" b="1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https://www.w3schools.com/js/DEFAULT.asp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1800" b="1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https://www.youtube.com/watch?v=Qqx_wzMmFeA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https://www.w3schools.com/nodejs/ref_modules.asp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702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2580" y="1442434"/>
            <a:ext cx="9367273" cy="480596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The Internet has opened so many opportunities  for  doing business online, and E-commerce is one of the best fit in this scenario.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Not only does it require low requirement but also it actually is a type of business that does not require full time commitment of Product.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It is best strategy to capture the market in less time and sell product the in anywhere in the corner of our world.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If user do not want to order any product then he/she can leave the website .there is not any compulsion to purchase any  Product.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We use Firebase for authentication and  firebase cloud store for store the order and products and HTML,CSS JAVASCRIPT and BOOTSTRAP for UI of this website.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237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D03B1E-CBC4-407E-BECB-28D2A0FD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1393"/>
            <a:ext cx="10515600" cy="5595457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                     </a:t>
            </a:r>
            <a:r>
              <a:rPr lang="en-US" b="1" dirty="0"/>
              <a:t>THANK</a:t>
            </a:r>
            <a:r>
              <a:rPr lang="en-US" dirty="0"/>
              <a:t> </a:t>
            </a:r>
            <a:r>
              <a:rPr lang="en-US" b="1" dirty="0"/>
              <a:t>YOU.</a:t>
            </a:r>
            <a:br>
              <a:rPr lang="en-US" b="1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                   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1972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subTitle" idx="1"/>
          </p:nvPr>
        </p:nvSpPr>
        <p:spPr>
          <a:xfrm>
            <a:off x="1099429" y="1530991"/>
            <a:ext cx="10066554" cy="4637989"/>
          </a:xfrm>
          <a:prstGeom prst="rect">
            <a:avLst/>
          </a:prstGeom>
          <a:effectLst>
            <a:outerShdw blurRad="342900" dist="114300" dir="7200000" algn="bl" rotWithShape="0">
              <a:srgbClr val="000000">
                <a:alpha val="31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</a:pPr>
            <a:r>
              <a:rPr lang="en-GB" sz="2000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An E-commerce Website For Purchasing </a:t>
            </a:r>
            <a:r>
              <a:rPr lang="en-GB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Daily Products </a:t>
            </a:r>
            <a:r>
              <a:rPr lang="en-GB" sz="2000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</a:rPr>
              <a:t> </a:t>
            </a:r>
            <a:r>
              <a:rPr lang="en-IN" sz="2000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anose="02020603050405020304" pitchFamily="18" charset="0"/>
                <a:cs typeface="Times New Roman" pitchFamily="18" charset="0"/>
                <a:sym typeface="Lobster"/>
              </a:rPr>
              <a:t>Made To Bring Traditional    Home Business To Online Mode.</a:t>
            </a:r>
          </a:p>
          <a:p>
            <a:pPr marL="533400" lvl="0" indent="-4572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+mj-lt"/>
              <a:buAutoNum type="arabicPeriod"/>
            </a:pPr>
            <a:endParaRPr lang="en-IN" sz="2000" b="1" dirty="0">
              <a:solidFill>
                <a:srgbClr val="43434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Lobster"/>
              <a:cs typeface="Lobster"/>
              <a:sym typeface="Lobster"/>
            </a:endParaRPr>
          </a:p>
          <a:p>
            <a:pPr marL="533400" lvl="0" indent="-4572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+mj-lt"/>
              <a:buAutoNum type="arabicPeriod"/>
            </a:pPr>
            <a:r>
              <a:rPr lang="en-GB" sz="2000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The Customer  Can </a:t>
            </a:r>
            <a:r>
              <a:rPr lang="en-GB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Select  Any Product  like software of android and web designing.</a:t>
            </a:r>
            <a:endParaRPr lang="en-IN" sz="2000" b="1" dirty="0">
              <a:solidFill>
                <a:srgbClr val="43434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Times New Roman" panose="02020603050405020304" pitchFamily="18" charset="0"/>
              <a:sym typeface="Lobster"/>
            </a:endParaRPr>
          </a:p>
          <a:p>
            <a:pPr marL="533400" lvl="0" indent="-4572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+mj-lt"/>
              <a:buAutoNum type="arabicPeriod"/>
            </a:pPr>
            <a:r>
              <a:rPr lang="en-GB" sz="2000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The Users Need To Authenticate Themselves Before Accessing The Application Using Firebase Authentication Services.</a:t>
            </a:r>
          </a:p>
          <a:p>
            <a:pPr marL="533400" lvl="0" indent="-4572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+mj-lt"/>
              <a:buAutoNum type="arabicPeriod"/>
            </a:pPr>
            <a:endParaRPr lang="en-GB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Times New Roman" panose="02020603050405020304" pitchFamily="18" charset="0"/>
            </a:endParaRPr>
          </a:p>
          <a:p>
            <a:pPr marL="533400" lvl="0" indent="-4572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+mj-lt"/>
              <a:buAutoNum type="arabicPeriod"/>
            </a:pPr>
            <a:r>
              <a:rPr lang="en-GB" sz="2000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The Application Will Show </a:t>
            </a:r>
            <a:r>
              <a:rPr lang="en-GB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Ring  </a:t>
            </a:r>
            <a:r>
              <a:rPr lang="en-GB" sz="2000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Notification When Client </a:t>
            </a:r>
            <a:r>
              <a:rPr lang="en-GB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Add the Product ,Remove the Product </a:t>
            </a:r>
            <a:r>
              <a:rPr lang="en-GB" sz="2000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From The Cart</a:t>
            </a:r>
            <a:r>
              <a:rPr lang="en-GB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 </a:t>
            </a:r>
          </a:p>
          <a:p>
            <a:pPr marL="533400" lvl="0" indent="-4572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+mj-lt"/>
              <a:buAutoNum type="arabicPeriod"/>
            </a:pPr>
            <a:endParaRPr lang="en-GB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Times New Roman" panose="02020603050405020304" pitchFamily="18" charset="0"/>
            </a:endParaRPr>
          </a:p>
          <a:p>
            <a:pPr marL="533400" lvl="0" indent="-4572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+mj-lt"/>
              <a:buAutoNum type="arabicPeriod"/>
            </a:pPr>
            <a:r>
              <a:rPr lang="en-GB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It consists of Mainly Six  Modules  such as  Home, Service, Portfolio, Testimonial, Product, Contact.</a:t>
            </a:r>
          </a:p>
          <a:p>
            <a:pPr marL="76200" lvl="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</a:pPr>
            <a:r>
              <a:rPr lang="en-GB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      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Lobster"/>
              <a:buChar char="●"/>
            </a:pPr>
            <a:endParaRPr sz="2000" b="1" dirty="0">
              <a:solidFill>
                <a:srgbClr val="43434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Lobster"/>
              <a:cs typeface="Lobster"/>
              <a:sym typeface="Lobster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BEB6312-6761-49E3-BAEC-6D439D39AD2F}"/>
              </a:ext>
            </a:extLst>
          </p:cNvPr>
          <p:cNvSpPr txBox="1">
            <a:spLocks/>
          </p:cNvSpPr>
          <p:nvPr/>
        </p:nvSpPr>
        <p:spPr>
          <a:xfrm>
            <a:off x="4302025" y="310206"/>
            <a:ext cx="3892062" cy="683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34096" y="476518"/>
            <a:ext cx="9362941" cy="6246254"/>
          </a:xfrm>
        </p:spPr>
        <p:txBody>
          <a:bodyPr>
            <a:normAutofit lnSpcReduction="10000"/>
          </a:bodyPr>
          <a:lstStyle/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It is  Direct Selling  Online Website  from Company to Customer (B2C).</a:t>
            </a: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It is single vendor online Farm. There is no multiple vendor online website like Amazon, Meso  etc.</a:t>
            </a: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Add our data on Cloud Fire store.</a:t>
            </a: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Admin can Add the Product on Home Screen , Remove the Product and Admin can Remove the Product Of the user when the Product is unavailable.</a:t>
            </a: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Deploy this project on Firebase.</a:t>
            </a: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 User can Add the Multiple products check the Subtotal of all Products on the Top right Most box.</a:t>
            </a: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When user  remove the Product Subtotal will decrease </a:t>
            </a:r>
            <a:r>
              <a:rPr lang="en-US" b="1" dirty="0"/>
              <a:t>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simultaneously.</a:t>
            </a: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r>
              <a:rPr lang="en-US" b="1" dirty="0">
                <a:latin typeface="Times New Roman" pitchFamily="18" charset="0"/>
                <a:cs typeface="Times New Roman" pitchFamily="18" charset="0"/>
              </a:rPr>
              <a:t>Only Offline Payment Mode is available. Admin can see the Products what the user added and then Admin will shipped the product where user wants to.</a:t>
            </a:r>
          </a:p>
          <a:p>
            <a:pPr marL="0" indent="0">
              <a:lnSpc>
                <a:spcPct val="150000"/>
              </a:lnSpc>
              <a:buClr>
                <a:srgbClr val="FFFF00"/>
              </a:buClr>
              <a:buSzPct val="140000"/>
              <a:buNone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lnSpc>
                <a:spcPct val="150000"/>
              </a:lnSpc>
              <a:buClr>
                <a:srgbClr val="FFFF00"/>
              </a:buClr>
              <a:buSzPct val="140000"/>
              <a:buNone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lnSpc>
                <a:spcPct val="150000"/>
              </a:lnSpc>
              <a:buClr>
                <a:srgbClr val="FFFF00"/>
              </a:buClr>
              <a:buSzPct val="140000"/>
              <a:buNone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lnSpc>
                <a:spcPct val="150000"/>
              </a:lnSpc>
              <a:buClr>
                <a:srgbClr val="FFFF00"/>
              </a:buClr>
              <a:buSzPct val="140000"/>
              <a:buFont typeface="+mj-lt"/>
              <a:buAutoNum type="arabicPeriod" startAt="6"/>
            </a:pP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271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Use case Diagram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531" y="1313645"/>
            <a:ext cx="6083174" cy="4934755"/>
          </a:xfrm>
        </p:spPr>
      </p:pic>
    </p:spTree>
    <p:extLst>
      <p:ext uri="{BB962C8B-B14F-4D97-AF65-F5344CB8AC3E}">
        <p14:creationId xmlns:p14="http://schemas.microsoft.com/office/powerpoint/2010/main" val="1867143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C4667-95E1-42B9-AFA5-FA1D6913A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559" y="214289"/>
            <a:ext cx="4102882" cy="832192"/>
          </a:xfrm>
        </p:spPr>
        <p:txBody>
          <a:bodyPr/>
          <a:lstStyle/>
          <a:p>
            <a:r>
              <a:rPr lang="en-I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Zero Level DFD</a:t>
            </a: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5E86D8A9-5058-4C6F-9E36-FDC722E7070D}"/>
              </a:ext>
            </a:extLst>
          </p:cNvPr>
          <p:cNvSpPr/>
          <p:nvPr/>
        </p:nvSpPr>
        <p:spPr>
          <a:xfrm>
            <a:off x="5303520" y="2844800"/>
            <a:ext cx="1584960" cy="1422400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CD5086-C5D3-4484-8D85-08E1CCF390E1}"/>
              </a:ext>
            </a:extLst>
          </p:cNvPr>
          <p:cNvSpPr/>
          <p:nvPr/>
        </p:nvSpPr>
        <p:spPr>
          <a:xfrm>
            <a:off x="4759960" y="1305560"/>
            <a:ext cx="2692400" cy="64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5C9A43-0ACE-4637-8B72-5E61EF7CAB72}"/>
              </a:ext>
            </a:extLst>
          </p:cNvPr>
          <p:cNvSpPr/>
          <p:nvPr/>
        </p:nvSpPr>
        <p:spPr>
          <a:xfrm>
            <a:off x="1158240" y="3886200"/>
            <a:ext cx="2692400" cy="64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F4B250-E705-4BD8-BB9F-891D8EF3EE74}"/>
              </a:ext>
            </a:extLst>
          </p:cNvPr>
          <p:cNvSpPr/>
          <p:nvPr/>
        </p:nvSpPr>
        <p:spPr>
          <a:xfrm>
            <a:off x="1158240" y="2204720"/>
            <a:ext cx="2692400" cy="64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5AB035-F8EE-4517-AF7A-AC1A138EC220}"/>
              </a:ext>
            </a:extLst>
          </p:cNvPr>
          <p:cNvSpPr/>
          <p:nvPr/>
        </p:nvSpPr>
        <p:spPr>
          <a:xfrm>
            <a:off x="8341360" y="2204720"/>
            <a:ext cx="2692400" cy="64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B11934-0FAD-41C1-898A-7DCFF8018E04}"/>
              </a:ext>
            </a:extLst>
          </p:cNvPr>
          <p:cNvSpPr/>
          <p:nvPr/>
        </p:nvSpPr>
        <p:spPr>
          <a:xfrm>
            <a:off x="8341360" y="3886200"/>
            <a:ext cx="2692400" cy="64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E8596F-E200-475A-BA97-873B6366E346}"/>
              </a:ext>
            </a:extLst>
          </p:cNvPr>
          <p:cNvSpPr/>
          <p:nvPr/>
        </p:nvSpPr>
        <p:spPr>
          <a:xfrm>
            <a:off x="4734560" y="5278120"/>
            <a:ext cx="2692400" cy="64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10278D3-0587-4E01-9DD1-FBBC9CC0DEDE}"/>
              </a:ext>
            </a:extLst>
          </p:cNvPr>
          <p:cNvCxnSpPr>
            <a:cxnSpLocks/>
          </p:cNvCxnSpPr>
          <p:nvPr/>
        </p:nvCxnSpPr>
        <p:spPr>
          <a:xfrm>
            <a:off x="4044559" y="2532380"/>
            <a:ext cx="1228480" cy="58928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A0D838-E51D-4889-9CD9-0E0463F6E999}"/>
              </a:ext>
            </a:extLst>
          </p:cNvPr>
          <p:cNvCxnSpPr>
            <a:cxnSpLocks/>
          </p:cNvCxnSpPr>
          <p:nvPr/>
        </p:nvCxnSpPr>
        <p:spPr>
          <a:xfrm flipV="1">
            <a:off x="6888480" y="2533650"/>
            <a:ext cx="1178560" cy="58801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6A1F309-BB76-48F2-BBEA-D53F4237515E}"/>
              </a:ext>
            </a:extLst>
          </p:cNvPr>
          <p:cNvCxnSpPr>
            <a:cxnSpLocks/>
          </p:cNvCxnSpPr>
          <p:nvPr/>
        </p:nvCxnSpPr>
        <p:spPr>
          <a:xfrm>
            <a:off x="6080759" y="4446270"/>
            <a:ext cx="15241" cy="55245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2AF5D94-5700-4E98-993A-42E234B5634C}"/>
              </a:ext>
            </a:extLst>
          </p:cNvPr>
          <p:cNvCxnSpPr>
            <a:cxnSpLocks/>
          </p:cNvCxnSpPr>
          <p:nvPr/>
        </p:nvCxnSpPr>
        <p:spPr>
          <a:xfrm>
            <a:off x="6080759" y="2124710"/>
            <a:ext cx="0" cy="50673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4CC080-4648-49B4-935C-ECDECCE7F7D8}"/>
              </a:ext>
            </a:extLst>
          </p:cNvPr>
          <p:cNvCxnSpPr>
            <a:cxnSpLocks/>
          </p:cNvCxnSpPr>
          <p:nvPr/>
        </p:nvCxnSpPr>
        <p:spPr>
          <a:xfrm flipV="1">
            <a:off x="4044559" y="3736341"/>
            <a:ext cx="1170501" cy="52323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EEBAE01-61C4-4364-B9E3-70C5F56DFB7B}"/>
              </a:ext>
            </a:extLst>
          </p:cNvPr>
          <p:cNvCxnSpPr/>
          <p:nvPr/>
        </p:nvCxnSpPr>
        <p:spPr>
          <a:xfrm>
            <a:off x="6969760" y="3690620"/>
            <a:ext cx="1177681" cy="56896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66D67E0-B990-4651-B557-3D3F30A78533}"/>
              </a:ext>
            </a:extLst>
          </p:cNvPr>
          <p:cNvSpPr txBox="1"/>
          <p:nvPr/>
        </p:nvSpPr>
        <p:spPr>
          <a:xfrm>
            <a:off x="5531681" y="3094335"/>
            <a:ext cx="107696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Shopify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5543AD-6DE5-4E50-A479-A080DD6C00D6}"/>
              </a:ext>
            </a:extLst>
          </p:cNvPr>
          <p:cNvSpPr txBox="1"/>
          <p:nvPr/>
        </p:nvSpPr>
        <p:spPr>
          <a:xfrm>
            <a:off x="1623060" y="2209214"/>
            <a:ext cx="176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Customer Management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FE824A-6C80-45F1-863F-3E4166AFAF60}"/>
              </a:ext>
            </a:extLst>
          </p:cNvPr>
          <p:cNvSpPr txBox="1"/>
          <p:nvPr/>
        </p:nvSpPr>
        <p:spPr>
          <a:xfrm>
            <a:off x="5207000" y="1294815"/>
            <a:ext cx="176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Shipping Management</a:t>
            </a:r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D9FFE68-B48D-401C-9C1E-16B14E3515CD}"/>
              </a:ext>
            </a:extLst>
          </p:cNvPr>
          <p:cNvSpPr txBox="1"/>
          <p:nvPr/>
        </p:nvSpPr>
        <p:spPr>
          <a:xfrm>
            <a:off x="8807012" y="2180689"/>
            <a:ext cx="176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Cart</a:t>
            </a:r>
          </a:p>
          <a:p>
            <a:pPr algn="ctr"/>
            <a:r>
              <a:rPr lang="en-US" dirty="0"/>
              <a:t>Management</a:t>
            </a:r>
            <a:endParaRPr lang="en-IN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5B4026-DCBB-4655-8961-E274B0BEA3A4}"/>
              </a:ext>
            </a:extLst>
          </p:cNvPr>
          <p:cNvSpPr txBox="1"/>
          <p:nvPr/>
        </p:nvSpPr>
        <p:spPr>
          <a:xfrm>
            <a:off x="8794750" y="3879949"/>
            <a:ext cx="176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Payment Management</a:t>
            </a:r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A4C1D3B-F088-4CC8-993F-99DCFD25F492}"/>
              </a:ext>
            </a:extLst>
          </p:cNvPr>
          <p:cNvSpPr txBox="1"/>
          <p:nvPr/>
        </p:nvSpPr>
        <p:spPr>
          <a:xfrm>
            <a:off x="5224780" y="5275579"/>
            <a:ext cx="176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Login Management</a:t>
            </a:r>
            <a:endParaRPr lang="en-IN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9F3D5A-2C02-45DE-ADC5-59F16658DA03}"/>
              </a:ext>
            </a:extLst>
          </p:cNvPr>
          <p:cNvSpPr txBox="1"/>
          <p:nvPr/>
        </p:nvSpPr>
        <p:spPr>
          <a:xfrm>
            <a:off x="1555359" y="3879948"/>
            <a:ext cx="176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Product</a:t>
            </a:r>
          </a:p>
          <a:p>
            <a:pPr algn="ctr"/>
            <a:r>
              <a:rPr lang="en-US" dirty="0"/>
              <a:t>Management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634030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9FCA1B-0735-4A22-B6D6-05D7D4FA9387}"/>
              </a:ext>
            </a:extLst>
          </p:cNvPr>
          <p:cNvSpPr txBox="1"/>
          <p:nvPr/>
        </p:nvSpPr>
        <p:spPr>
          <a:xfrm>
            <a:off x="2201008" y="2582614"/>
            <a:ext cx="778998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VISITING  Preview</a:t>
            </a:r>
            <a:endParaRPr lang="en-IN" sz="5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Home Screen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EBD366-DC8B-4ED9-A2B0-EC83F8369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384917"/>
            <a:ext cx="6096000" cy="54730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8AD742-5DA3-4849-8D60-89EA85F51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1384916"/>
            <a:ext cx="6096000" cy="547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671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Login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CC659C-E3C6-4671-9592-42016765A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916" y="1340527"/>
            <a:ext cx="9579006" cy="551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7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FF6600"/>
                </a:solidFill>
                <a:latin typeface="Times New Roman" pitchFamily="18" charset="0"/>
                <a:cs typeface="Times New Roman" pitchFamily="18" charset="0"/>
              </a:rPr>
              <a:t>Validation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FA5B81-9405-42C5-9EE2-DF0239183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364" y="1438184"/>
            <a:ext cx="9792070" cy="541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0907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605</TotalTime>
  <Words>710</Words>
  <Application>Microsoft Office PowerPoint</Application>
  <PresentationFormat>Widescreen</PresentationFormat>
  <Paragraphs>95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Wingdings 3</vt:lpstr>
      <vt:lpstr>Calibri</vt:lpstr>
      <vt:lpstr>Lobster</vt:lpstr>
      <vt:lpstr>Times New Roman</vt:lpstr>
      <vt:lpstr>Century Gothic</vt:lpstr>
      <vt:lpstr>Arial</vt:lpstr>
      <vt:lpstr>Ion</vt:lpstr>
      <vt:lpstr>MINI PROJECT   E-Commerce Website</vt:lpstr>
      <vt:lpstr>PowerPoint Presentation</vt:lpstr>
      <vt:lpstr>PowerPoint Presentation</vt:lpstr>
      <vt:lpstr>Use case Diagram</vt:lpstr>
      <vt:lpstr> Zero Level DFD</vt:lpstr>
      <vt:lpstr>PowerPoint Presentation</vt:lpstr>
      <vt:lpstr>Home Screen </vt:lpstr>
      <vt:lpstr>Login Page</vt:lpstr>
      <vt:lpstr>Validation </vt:lpstr>
      <vt:lpstr>FEATURED PROJECTS:</vt:lpstr>
      <vt:lpstr>Add Product </vt:lpstr>
      <vt:lpstr>Advantages</vt:lpstr>
      <vt:lpstr>Disadvantages</vt:lpstr>
      <vt:lpstr>Future Scope</vt:lpstr>
      <vt:lpstr>References  </vt:lpstr>
      <vt:lpstr>Conclusion</vt:lpstr>
      <vt:lpstr>                             THANK YOU.                    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  Project   Project-TECH TALK</dc:title>
  <dc:creator>Aakarsh Singh</dc:creator>
  <cp:lastModifiedBy>dell</cp:lastModifiedBy>
  <cp:revision>39</cp:revision>
  <dcterms:created xsi:type="dcterms:W3CDTF">2021-03-22T02:27:59Z</dcterms:created>
  <dcterms:modified xsi:type="dcterms:W3CDTF">2021-05-10T07:02:46Z</dcterms:modified>
</cp:coreProperties>
</file>